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52" r:id="rId2"/>
    <p:sldMasterId id="2147483760" r:id="rId3"/>
  </p:sldMasterIdLst>
  <p:notesMasterIdLst>
    <p:notesMasterId r:id="rId52"/>
  </p:notesMasterIdLst>
  <p:handoutMasterIdLst>
    <p:handoutMasterId r:id="rId53"/>
  </p:handoutMasterIdLst>
  <p:sldIdLst>
    <p:sldId id="256" r:id="rId4"/>
    <p:sldId id="379" r:id="rId5"/>
    <p:sldId id="259" r:id="rId6"/>
    <p:sldId id="545" r:id="rId7"/>
    <p:sldId id="546" r:id="rId8"/>
    <p:sldId id="547" r:id="rId9"/>
    <p:sldId id="551" r:id="rId10"/>
    <p:sldId id="575" r:id="rId11"/>
    <p:sldId id="576" r:id="rId12"/>
    <p:sldId id="578" r:id="rId13"/>
    <p:sldId id="577" r:id="rId14"/>
    <p:sldId id="579" r:id="rId15"/>
    <p:sldId id="580" r:id="rId16"/>
    <p:sldId id="581" r:id="rId17"/>
    <p:sldId id="583" r:id="rId18"/>
    <p:sldId id="584" r:id="rId19"/>
    <p:sldId id="587" r:id="rId20"/>
    <p:sldId id="588" r:id="rId21"/>
    <p:sldId id="589" r:id="rId22"/>
    <p:sldId id="585" r:id="rId23"/>
    <p:sldId id="590" r:id="rId24"/>
    <p:sldId id="591" r:id="rId25"/>
    <p:sldId id="593" r:id="rId26"/>
    <p:sldId id="592" r:id="rId27"/>
    <p:sldId id="594" r:id="rId28"/>
    <p:sldId id="595" r:id="rId29"/>
    <p:sldId id="596" r:id="rId30"/>
    <p:sldId id="599" r:id="rId31"/>
    <p:sldId id="600" r:id="rId32"/>
    <p:sldId id="601" r:id="rId33"/>
    <p:sldId id="604" r:id="rId34"/>
    <p:sldId id="602" r:id="rId35"/>
    <p:sldId id="603" r:id="rId36"/>
    <p:sldId id="605" r:id="rId37"/>
    <p:sldId id="606" r:id="rId38"/>
    <p:sldId id="610" r:id="rId39"/>
    <p:sldId id="611" r:id="rId40"/>
    <p:sldId id="612" r:id="rId41"/>
    <p:sldId id="613" r:id="rId42"/>
    <p:sldId id="607" r:id="rId43"/>
    <p:sldId id="608" r:id="rId44"/>
    <p:sldId id="609" r:id="rId45"/>
    <p:sldId id="614" r:id="rId46"/>
    <p:sldId id="615" r:id="rId47"/>
    <p:sldId id="616" r:id="rId48"/>
    <p:sldId id="617" r:id="rId49"/>
    <p:sldId id="383" r:id="rId50"/>
    <p:sldId id="35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97" autoAdjust="0"/>
  </p:normalViewPr>
  <p:slideViewPr>
    <p:cSldViewPr snapToGrid="0">
      <p:cViewPr varScale="1">
        <p:scale>
          <a:sx n="101" d="100"/>
          <a:sy n="101" d="100"/>
        </p:scale>
        <p:origin x="3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9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AF3E-7BE9-4052-8280-88512053C2B4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8A34-F23F-406E-92D1-31DDD689A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88A34-F23F-406E-92D1-31DDD689A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54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5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1082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332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03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7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920" y="621802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30571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845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3730868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3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5811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47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692966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1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13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5036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5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66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6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0469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5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7" r:id="rId8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2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DA9B5A-9325-424D-8EB6-7378434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Rational Functional Test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365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34C3-3DA4-7F87-88CA-8FCA9B1E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241ED-6029-D8F8-C42A-EA7CF131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512"/>
            <a:ext cx="12192000" cy="45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6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3037-F5CA-23AA-2B18-C10C3C06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157F7-9327-C996-4B5F-2B5BF479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003"/>
            <a:ext cx="12192000" cy="56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3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9823-4FFA-BB0C-506D-FA9B3805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554BF-49B4-A526-B920-9C2E5EB2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173"/>
            <a:ext cx="12192000" cy="58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7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619E-368F-295C-D222-37967E6F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D8AB-54A7-DEAD-D10A-4F53E772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047"/>
            <a:ext cx="12192000" cy="59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73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2E20-0BEB-E412-AC75-DB8C231B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3708D-8E4A-8535-99EB-ECF1548D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980"/>
            <a:ext cx="12192000" cy="60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6B0A-AF21-3BE5-439F-88D057FA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FCA93-7E8E-BFA9-82EE-CB9C168D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047"/>
            <a:ext cx="12192000" cy="62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6DD7-740B-2854-022A-70F1D06B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A2583-B471-1A2C-C0D0-CC82DFAA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74"/>
            <a:ext cx="12192000" cy="58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9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8B4-1EF2-4109-0F16-E6193C8B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3E880-4300-63F3-C22A-3B88E059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747"/>
            <a:ext cx="12192000" cy="626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6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2657-6D01-5945-DDB3-8035FDC5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A8911-B7D8-0E0E-85E6-0062CFB7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AFBC0-FA8E-AC4B-B104-403D3100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33A5E-1547-83F1-8CCB-7A183AFE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2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Hands holding a light bulb&#10;&#10;Description automatically generated with low confidence">
            <a:extLst>
              <a:ext uri="{FF2B5EF4-FFF2-40B4-BE49-F238E27FC236}">
                <a16:creationId xmlns:a16="http://schemas.microsoft.com/office/drawing/2014/main" id="{2D9D0EC9-AB29-4852-92BA-287EEBB53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6"/>
          <a:stretch/>
        </p:blipFill>
        <p:spPr>
          <a:xfrm>
            <a:off x="0" y="1785"/>
            <a:ext cx="12192000" cy="685443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60933D5-E106-43C6-ABEF-BC6E74442798}"/>
              </a:ext>
            </a:extLst>
          </p:cNvPr>
          <p:cNvSpPr/>
          <p:nvPr/>
        </p:nvSpPr>
        <p:spPr>
          <a:xfrm>
            <a:off x="-1368" y="-368"/>
            <a:ext cx="12192000" cy="6854430"/>
          </a:xfrm>
          <a:prstGeom prst="rect">
            <a:avLst/>
          </a:prstGeom>
          <a:solidFill>
            <a:srgbClr val="2E2E38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399" dirty="0">
              <a:solidFill>
                <a:schemeClr val="tx1"/>
              </a:solidFill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FC22891-08F4-4DCB-801F-BA409F32C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8" y="6146527"/>
            <a:ext cx="12203778" cy="709688"/>
          </a:xfrm>
          <a:prstGeom prst="rect">
            <a:avLst/>
          </a:prstGeom>
        </p:spPr>
      </p:pic>
      <p:sp>
        <p:nvSpPr>
          <p:cNvPr id="107" name="Slide Number Placeholder 4">
            <a:extLst>
              <a:ext uri="{FF2B5EF4-FFF2-40B4-BE49-F238E27FC236}">
                <a16:creationId xmlns:a16="http://schemas.microsoft.com/office/drawing/2014/main" id="{95FF2398-A825-4ADD-A197-8574AD9D46FD}"/>
              </a:ext>
            </a:extLst>
          </p:cNvPr>
          <p:cNvSpPr txBox="1">
            <a:spLocks/>
          </p:cNvSpPr>
          <p:nvPr/>
        </p:nvSpPr>
        <p:spPr>
          <a:xfrm>
            <a:off x="542618" y="6551528"/>
            <a:ext cx="662721" cy="179906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/>
              <a:t>2</a:t>
            </a:fld>
            <a:endParaRPr dirty="0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EB779A0D-78FC-4967-8CDD-708ED371A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3272" y="6409507"/>
            <a:ext cx="1505797" cy="231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15A3C-F69F-4DFB-9704-22917C5A7BF3}"/>
              </a:ext>
            </a:extLst>
          </p:cNvPr>
          <p:cNvSpPr txBox="1"/>
          <p:nvPr/>
        </p:nvSpPr>
        <p:spPr>
          <a:xfrm>
            <a:off x="641504" y="309355"/>
            <a:ext cx="6959883" cy="432586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999" dirty="0">
                <a:solidFill>
                  <a:schemeClr val="bg1"/>
                </a:solidFill>
                <a:latin typeface="Proxima"/>
              </a:rPr>
              <a:t>About CloudThat​</a:t>
            </a:r>
            <a:endParaRPr lang="en-IN" sz="2999" dirty="0">
              <a:solidFill>
                <a:schemeClr val="bg1"/>
              </a:solidFill>
              <a:latin typeface="Proxim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422CDB-32BC-455A-86A3-7B4BF8B7C929}"/>
              </a:ext>
            </a:extLst>
          </p:cNvPr>
          <p:cNvGrpSpPr/>
          <p:nvPr/>
        </p:nvGrpSpPr>
        <p:grpSpPr>
          <a:xfrm>
            <a:off x="687152" y="1187919"/>
            <a:ext cx="10817697" cy="1821096"/>
            <a:chOff x="641838" y="1351976"/>
            <a:chExt cx="11745547" cy="1977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7F239F-FAD3-4541-8F53-6B02A7406296}"/>
                </a:ext>
              </a:extLst>
            </p:cNvPr>
            <p:cNvGrpSpPr/>
            <p:nvPr/>
          </p:nvGrpSpPr>
          <p:grpSpPr>
            <a:xfrm>
              <a:off x="641838" y="1351976"/>
              <a:ext cx="1977292" cy="1977292"/>
              <a:chOff x="4432300" y="1819275"/>
              <a:chExt cx="3276600" cy="327660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4BCD5CE-85C4-474D-973F-BDDDDF5AF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205B3E3-4987-456D-869C-360289DAA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837C56-64DF-460D-8632-96B4DB5AA3FD}"/>
                </a:ext>
              </a:extLst>
            </p:cNvPr>
            <p:cNvGrpSpPr/>
            <p:nvPr/>
          </p:nvGrpSpPr>
          <p:grpSpPr>
            <a:xfrm rot="5400000">
              <a:off x="3083902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E128BDE-B64B-430B-A666-92AA2840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D9AB51DF-215E-42C7-B7A1-7EBA745CD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B91D92-2746-4F9B-B84D-7C92645F515B}"/>
                </a:ext>
              </a:extLst>
            </p:cNvPr>
            <p:cNvGrpSpPr/>
            <p:nvPr/>
          </p:nvGrpSpPr>
          <p:grpSpPr>
            <a:xfrm rot="10800000">
              <a:off x="5525966" y="1351977"/>
              <a:ext cx="1977292" cy="1977292"/>
              <a:chOff x="4432300" y="1819275"/>
              <a:chExt cx="3276600" cy="3276600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9B9DC75-6652-45F2-8642-C31D97DD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5560EE1-21CF-45B4-8B64-3A5DB6C44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7610D7-3A08-4BFE-AAB2-BA046805DD93}"/>
                </a:ext>
              </a:extLst>
            </p:cNvPr>
            <p:cNvGrpSpPr/>
            <p:nvPr/>
          </p:nvGrpSpPr>
          <p:grpSpPr>
            <a:xfrm rot="16200000">
              <a:off x="7968030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738A2F38-F9E7-4800-A818-EC295E1F1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4FFE653-9A08-488A-8BF0-D9BC880B3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0804ED-1CD3-4267-B6B0-247143000B52}"/>
                </a:ext>
              </a:extLst>
            </p:cNvPr>
            <p:cNvGrpSpPr/>
            <p:nvPr/>
          </p:nvGrpSpPr>
          <p:grpSpPr>
            <a:xfrm>
              <a:off x="10410093" y="1351976"/>
              <a:ext cx="1977292" cy="1977292"/>
              <a:chOff x="4432300" y="1819275"/>
              <a:chExt cx="3276600" cy="3276600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19E140A-17DE-497C-A7E9-4AF997F67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C35C143-3A46-4B8D-9778-CFB52FF0C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DFAED8-EE8E-4FB9-9CED-A8285CFC14F5}"/>
              </a:ext>
            </a:extLst>
          </p:cNvPr>
          <p:cNvSpPr txBox="1"/>
          <p:nvPr/>
        </p:nvSpPr>
        <p:spPr>
          <a:xfrm>
            <a:off x="873980" y="2076865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 in 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13DED-E821-49A9-A26D-E6E336D1B2DB}"/>
              </a:ext>
            </a:extLst>
          </p:cNvPr>
          <p:cNvSpPr txBox="1"/>
          <p:nvPr/>
        </p:nvSpPr>
        <p:spPr>
          <a:xfrm>
            <a:off x="3157295" y="2120802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Trained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09C08-E529-4398-BB19-0C2185E0F271}"/>
              </a:ext>
            </a:extLst>
          </p:cNvPr>
          <p:cNvSpPr txBox="1"/>
          <p:nvPr/>
        </p:nvSpPr>
        <p:spPr>
          <a:xfrm>
            <a:off x="5326664" y="2076864"/>
            <a:ext cx="1443384" cy="64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Corporates Trained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8ACA63-AB22-4BED-B794-7023B0D688FA}"/>
              </a:ext>
            </a:extLst>
          </p:cNvPr>
          <p:cNvSpPr txBox="1"/>
          <p:nvPr/>
        </p:nvSpPr>
        <p:spPr>
          <a:xfrm>
            <a:off x="7475103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Projects Delivered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457D9-784E-4D3A-805C-52A27A01A597}"/>
              </a:ext>
            </a:extLst>
          </p:cNvPr>
          <p:cNvSpPr txBox="1"/>
          <p:nvPr/>
        </p:nvSpPr>
        <p:spPr>
          <a:xfrm>
            <a:off x="9762836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Certifications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94058-18E7-4E80-8115-46B1E6B3716F}"/>
              </a:ext>
            </a:extLst>
          </p:cNvPr>
          <p:cNvSpPr txBox="1"/>
          <p:nvPr/>
        </p:nvSpPr>
        <p:spPr>
          <a:xfrm>
            <a:off x="305663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A622F-076B-4380-A74D-41DC7D00D0D6}"/>
              </a:ext>
            </a:extLst>
          </p:cNvPr>
          <p:cNvSpPr txBox="1"/>
          <p:nvPr/>
        </p:nvSpPr>
        <p:spPr>
          <a:xfrm>
            <a:off x="806408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BFE457-25E2-46F1-8E71-2C0844B34F1F}"/>
              </a:ext>
            </a:extLst>
          </p:cNvPr>
          <p:cNvSpPr txBox="1"/>
          <p:nvPr/>
        </p:nvSpPr>
        <p:spPr>
          <a:xfrm>
            <a:off x="7498130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D00F62-6ABD-436D-9C40-2AB9F200C24E}"/>
              </a:ext>
            </a:extLst>
          </p:cNvPr>
          <p:cNvSpPr txBox="1"/>
          <p:nvPr/>
        </p:nvSpPr>
        <p:spPr>
          <a:xfrm>
            <a:off x="526795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FC1BC-C006-43BF-9275-E3C9785E53B0}"/>
              </a:ext>
            </a:extLst>
          </p:cNvPr>
          <p:cNvSpPr txBox="1"/>
          <p:nvPr/>
        </p:nvSpPr>
        <p:spPr>
          <a:xfrm>
            <a:off x="9802255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7608B-ED67-435C-8F02-B0B72B0D11FC}"/>
              </a:ext>
            </a:extLst>
          </p:cNvPr>
          <p:cNvSpPr txBox="1"/>
          <p:nvPr/>
        </p:nvSpPr>
        <p:spPr>
          <a:xfrm>
            <a:off x="757128" y="3406394"/>
            <a:ext cx="1958082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 in Training and Consulting on Cloud, Security, AI/ML, IoT and DevOps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904F7-B241-4287-91AE-089ECBB96B49}"/>
              </a:ext>
            </a:extLst>
          </p:cNvPr>
          <p:cNvSpPr txBox="1"/>
          <p:nvPr/>
        </p:nvSpPr>
        <p:spPr>
          <a:xfrm>
            <a:off x="2923792" y="3406394"/>
            <a:ext cx="2023737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 over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 professionals across technologies and geographies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248B13-D457-45CE-B2E2-42E3849B7837}"/>
              </a:ext>
            </a:extLst>
          </p:cNvPr>
          <p:cNvSpPr txBox="1"/>
          <p:nvPr/>
        </p:nvSpPr>
        <p:spPr>
          <a:xfrm>
            <a:off x="5267951" y="3406394"/>
            <a:ext cx="2023736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Proven track record of training delivery for all stages of employee lifecycle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1ADE0-14D1-49C7-966B-B23897407FD1}"/>
              </a:ext>
            </a:extLst>
          </p:cNvPr>
          <p:cNvSpPr txBox="1"/>
          <p:nvPr/>
        </p:nvSpPr>
        <p:spPr>
          <a:xfrm>
            <a:off x="7533835" y="3406394"/>
            <a:ext cx="2591781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team of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125+ certified cloud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experts with </a:t>
            </a:r>
          </a:p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industry consulting experience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9BC434-5B4D-4011-984C-684E533CDB50}"/>
              </a:ext>
            </a:extLst>
          </p:cNvPr>
          <p:cNvSpPr txBox="1"/>
          <p:nvPr/>
        </p:nvSpPr>
        <p:spPr>
          <a:xfrm>
            <a:off x="9820349" y="3406394"/>
            <a:ext cx="1918138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consulting division brings industry prospective to training delivery</a:t>
            </a:r>
          </a:p>
        </p:txBody>
      </p:sp>
      <p:sp>
        <p:nvSpPr>
          <p:cNvPr id="61" name="Line 10">
            <a:extLst>
              <a:ext uri="{FF2B5EF4-FFF2-40B4-BE49-F238E27FC236}">
                <a16:creationId xmlns:a16="http://schemas.microsoft.com/office/drawing/2014/main" id="{0566A23C-E923-4DD7-A101-A1CAE9354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909062"/>
            <a:ext cx="10972798" cy="0"/>
          </a:xfrm>
          <a:prstGeom prst="line">
            <a:avLst/>
          </a:prstGeom>
          <a:noFill/>
          <a:ln w="9525">
            <a:solidFill>
              <a:srgbClr val="C4C4CD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544B89-9EE2-487A-85FC-3555113E030A}"/>
              </a:ext>
            </a:extLst>
          </p:cNvPr>
          <p:cNvGrpSpPr/>
          <p:nvPr/>
        </p:nvGrpSpPr>
        <p:grpSpPr>
          <a:xfrm>
            <a:off x="1751380" y="4901698"/>
            <a:ext cx="8657476" cy="1159187"/>
            <a:chOff x="2269673" y="5152169"/>
            <a:chExt cx="7525029" cy="100755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D6071E-4EDC-4FCC-A457-204FEB20C559}"/>
                </a:ext>
              </a:extLst>
            </p:cNvPr>
            <p:cNvSpPr/>
            <p:nvPr/>
          </p:nvSpPr>
          <p:spPr>
            <a:xfrm>
              <a:off x="3107300" y="5152169"/>
              <a:ext cx="5913964" cy="1007559"/>
            </a:xfrm>
            <a:prstGeom prst="rect">
              <a:avLst/>
            </a:prstGeom>
            <a:noFill/>
            <a:ln w="9525">
              <a:solidFill>
                <a:srgbClr val="F156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 dirty="0">
                <a:solidFill>
                  <a:schemeClr val="tx1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111FCDC-3ABC-4566-BFFB-A120D0C6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785" y="5234697"/>
              <a:ext cx="2449163" cy="82699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2B9FE9-C3FC-4CCD-A26C-D860FBE0B242}"/>
                </a:ext>
              </a:extLst>
            </p:cNvPr>
            <p:cNvGrpSpPr/>
            <p:nvPr/>
          </p:nvGrpSpPr>
          <p:grpSpPr>
            <a:xfrm>
              <a:off x="9033279" y="5595693"/>
              <a:ext cx="761423" cy="105002"/>
              <a:chOff x="9799826" y="5554093"/>
              <a:chExt cx="761423" cy="105002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8F7D95F-A167-486B-AC61-91C742CC2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9826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CD81A91-34D9-474F-8456-1686E8C41400}"/>
                  </a:ext>
                </a:extLst>
              </p:cNvPr>
              <p:cNvSpPr/>
              <p:nvPr/>
            </p:nvSpPr>
            <p:spPr>
              <a:xfrm>
                <a:off x="10456247" y="5554093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C083A2-38CD-4F5A-B4E2-988853B674D6}"/>
                </a:ext>
              </a:extLst>
            </p:cNvPr>
            <p:cNvGrpSpPr/>
            <p:nvPr/>
          </p:nvGrpSpPr>
          <p:grpSpPr>
            <a:xfrm>
              <a:off x="2269673" y="5588469"/>
              <a:ext cx="837626" cy="105002"/>
              <a:chOff x="2726962" y="5554091"/>
              <a:chExt cx="837626" cy="105002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8650BEB-3C8F-499B-A56A-43511DC6B3B1}"/>
                  </a:ext>
                </a:extLst>
              </p:cNvPr>
              <p:cNvSpPr/>
              <p:nvPr/>
            </p:nvSpPr>
            <p:spPr>
              <a:xfrm>
                <a:off x="2726962" y="5554091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89BE4A6-F97D-4578-94A4-64286B589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3165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A619B830-01B2-4790-98EC-CB7E2B9AD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50"/>
            <a:stretch/>
          </p:blipFill>
          <p:spPr>
            <a:xfrm>
              <a:off x="7103389" y="5242489"/>
              <a:ext cx="845779" cy="826996"/>
            </a:xfrm>
            <a:custGeom>
              <a:avLst/>
              <a:gdLst>
                <a:gd name="connsiteX0" fmla="*/ -234 w 845779"/>
                <a:gd name="connsiteY0" fmla="*/ -230 h 832402"/>
                <a:gd name="connsiteX1" fmla="*/ 845546 w 845779"/>
                <a:gd name="connsiteY1" fmla="*/ -230 h 832402"/>
                <a:gd name="connsiteX2" fmla="*/ 845546 w 845779"/>
                <a:gd name="connsiteY2" fmla="*/ 832172 h 832402"/>
                <a:gd name="connsiteX3" fmla="*/ -234 w 845779"/>
                <a:gd name="connsiteY3" fmla="*/ 832172 h 83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779" h="832402">
                  <a:moveTo>
                    <a:pt x="-234" y="-230"/>
                  </a:moveTo>
                  <a:lnTo>
                    <a:pt x="845546" y="-230"/>
                  </a:lnTo>
                  <a:lnTo>
                    <a:pt x="845546" y="832172"/>
                  </a:lnTo>
                  <a:lnTo>
                    <a:pt x="-234" y="832172"/>
                  </a:lnTo>
                  <a:close/>
                </a:path>
              </a:pathLst>
            </a:custGeom>
          </p:spPr>
        </p:pic>
        <p:pic>
          <p:nvPicPr>
            <p:cNvPr id="1028" name="Picture 4" descr="NCI Technologies is now a G Suite Education Partner | NCi Technologies">
              <a:extLst>
                <a:ext uri="{FF2B5EF4-FFF2-40B4-BE49-F238E27FC236}">
                  <a16:creationId xmlns:a16="http://schemas.microsoft.com/office/drawing/2014/main" id="{343D712B-7F00-4E55-B98B-CBF29B89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2009" y="5252813"/>
              <a:ext cx="826284" cy="821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at does it mean to be Microsoft Gold Certified">
              <a:extLst>
                <a:ext uri="{FF2B5EF4-FFF2-40B4-BE49-F238E27FC236}">
                  <a16:creationId xmlns:a16="http://schemas.microsoft.com/office/drawing/2014/main" id="{CE4A443B-1F17-4393-A15D-2EDC45175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781" y="5237082"/>
              <a:ext cx="1257563" cy="83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C19DC2-E601-4A85-888D-02004AB570CF}"/>
              </a:ext>
            </a:extLst>
          </p:cNvPr>
          <p:cNvGrpSpPr/>
          <p:nvPr/>
        </p:nvGrpSpPr>
        <p:grpSpPr>
          <a:xfrm>
            <a:off x="641504" y="3373718"/>
            <a:ext cx="600939" cy="516253"/>
            <a:chOff x="453131" y="3366150"/>
            <a:chExt cx="627524" cy="51652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5004BA-12F2-443F-887C-0E5A3838D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74E532E-4ECB-428A-A5CF-CF0A0EEA119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69A0D3-AB75-466E-BDA3-8FB2D203B61D}"/>
              </a:ext>
            </a:extLst>
          </p:cNvPr>
          <p:cNvGrpSpPr/>
          <p:nvPr/>
        </p:nvGrpSpPr>
        <p:grpSpPr>
          <a:xfrm>
            <a:off x="2913796" y="3373718"/>
            <a:ext cx="600939" cy="516253"/>
            <a:chOff x="453131" y="3366150"/>
            <a:chExt cx="627524" cy="516522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054C116-EF27-4532-8BEC-64BF14569D3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29C2767-2000-4837-955E-B64F5441E33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2A0DB5-6465-4742-9463-939856EF0328}"/>
              </a:ext>
            </a:extLst>
          </p:cNvPr>
          <p:cNvGrpSpPr/>
          <p:nvPr/>
        </p:nvGrpSpPr>
        <p:grpSpPr>
          <a:xfrm>
            <a:off x="5186088" y="3373718"/>
            <a:ext cx="600939" cy="516253"/>
            <a:chOff x="453131" y="3366150"/>
            <a:chExt cx="627524" cy="51652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3248DA-973D-4744-A66A-B30B5647287A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196044-8F48-49C7-A258-2183B226BC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F6BDF7-6AA2-4E19-A703-B4EEE43E96B2}"/>
              </a:ext>
            </a:extLst>
          </p:cNvPr>
          <p:cNvGrpSpPr/>
          <p:nvPr/>
        </p:nvGrpSpPr>
        <p:grpSpPr>
          <a:xfrm>
            <a:off x="7458379" y="3373718"/>
            <a:ext cx="600939" cy="516253"/>
            <a:chOff x="453131" y="3366150"/>
            <a:chExt cx="627524" cy="516522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7E23446-7146-4FCF-927E-39A9AFA93E91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60E67F-874A-4A03-AFFA-81C14BD1948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D2DDB0-2876-49F8-92E2-F688F4F66BAB}"/>
              </a:ext>
            </a:extLst>
          </p:cNvPr>
          <p:cNvGrpSpPr/>
          <p:nvPr/>
        </p:nvGrpSpPr>
        <p:grpSpPr>
          <a:xfrm>
            <a:off x="9730672" y="3373718"/>
            <a:ext cx="600939" cy="516253"/>
            <a:chOff x="453131" y="3366150"/>
            <a:chExt cx="627524" cy="516522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A87EE9-793D-4739-A76D-AC5C7402D2C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E7BE45-77F8-4FDC-9430-938BCB965D5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98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9CEC-25FE-3FEF-39F8-3364FD72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9F4C0-B061-BC4E-F8A1-0086E2EE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71"/>
            <a:ext cx="12192000" cy="62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5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F48A-3A69-B7E4-2A7A-77A4DA36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IBM Rational Test v10.1.2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5A81-0FF5-0C5D-F41C-18ADB77924C2}"/>
              </a:ext>
            </a:extLst>
          </p:cNvPr>
          <p:cNvSpPr txBox="1"/>
          <p:nvPr/>
        </p:nvSpPr>
        <p:spPr>
          <a:xfrm>
            <a:off x="1483535" y="1588801"/>
            <a:ext cx="6094948" cy="320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sz="2800" dirty="0"/>
              <a:t>Wha's New?</a:t>
            </a:r>
          </a:p>
          <a:p>
            <a:endParaRPr lang="en-I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Application Configuration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Auto Update Compatible Drivers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Clean Brower Cache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PDF Test Recording</a:t>
            </a:r>
          </a:p>
        </p:txBody>
      </p:sp>
    </p:spTree>
    <p:extLst>
      <p:ext uri="{BB962C8B-B14F-4D97-AF65-F5344CB8AC3E}">
        <p14:creationId xmlns:p14="http://schemas.microsoft.com/office/powerpoint/2010/main" val="215838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9D7E-5E0B-ABD7-6B08-BC496903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249EE-6DC9-E24C-6CD5-236F9DBD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66675"/>
            <a:ext cx="8362950" cy="672465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53209A31-6FA6-9F5F-1289-1A60E4BB51DE}"/>
              </a:ext>
            </a:extLst>
          </p:cNvPr>
          <p:cNvSpPr/>
          <p:nvPr/>
        </p:nvSpPr>
        <p:spPr>
          <a:xfrm>
            <a:off x="5278295" y="1267548"/>
            <a:ext cx="933319" cy="114142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96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29B4-9C22-D735-1C28-1111EA00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53BB8-7A07-C528-71FB-A8416841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87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4321-F317-DD57-AE3A-5675CF38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2246F-40E6-D2CD-0716-A1C8CDEA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0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983E-D851-1462-92CE-13858424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C797D-9A1D-7136-A7CF-33CC5A0A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0" y="0"/>
            <a:ext cx="11389179" cy="685800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60983D-7A49-AAE9-8BE5-00D91D45E956}"/>
              </a:ext>
            </a:extLst>
          </p:cNvPr>
          <p:cNvSpPr/>
          <p:nvPr/>
        </p:nvSpPr>
        <p:spPr>
          <a:xfrm>
            <a:off x="8002577" y="3966604"/>
            <a:ext cx="1488264" cy="88917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893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8107-09B4-ADE8-B44C-517407DE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4A873-6865-B088-8E7C-D267EDBF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3" y="0"/>
            <a:ext cx="11097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2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F24C-9AB7-2AF5-07A6-B0F16BB5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BDD46-12A9-AA62-1E01-2FD44131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0" y="0"/>
            <a:ext cx="11161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38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4066-FA6D-EAC4-B27D-E40F5527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7DF0C-E364-94BC-4336-E67F11C3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15" y="0"/>
            <a:ext cx="9794569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972C5DF-685E-F2BF-E047-D632241D290E}"/>
              </a:ext>
            </a:extLst>
          </p:cNvPr>
          <p:cNvSpPr/>
          <p:nvPr/>
        </p:nvSpPr>
        <p:spPr>
          <a:xfrm>
            <a:off x="2938693" y="2591851"/>
            <a:ext cx="3644988" cy="11414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Feature to download drivers incase of mismatch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716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5D4E-2291-3FA7-8183-D7F283FA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20DFA-CF77-045C-C364-C97BC483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642"/>
            <a:ext cx="12192000" cy="55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2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3F4-D9D1-4844-BA12-3623136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PREREQUISITES: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397E01-DF4B-4BC9-93A4-2A9FC83DBB1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3277" y="1258386"/>
            <a:ext cx="9308902" cy="465683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Manual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Java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4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7958-81CC-71D7-10EE-7A31615B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16B4E-EAFC-40F3-67C7-A6B91DCC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6" y="0"/>
            <a:ext cx="12099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2915-7259-B793-2293-CD8D5AB8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BB0BC-6BCA-E857-0611-05D3E681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897"/>
            <a:ext cx="12192000" cy="5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7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0228-9A21-C75A-A7D3-A6555875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the script, it will generate report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E8FEF-E7AF-89CB-923F-B459391C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009"/>
            <a:ext cx="12192000" cy="46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46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FFF0-04DB-DE3A-C854-7DE28418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7FD64-8F10-5428-00FB-93DF1F1C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480"/>
            <a:ext cx="12192000" cy="56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6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C57C-3250-DC77-675D-8A079DF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0866C-6281-BF65-FA58-1056D50D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6" y="0"/>
            <a:ext cx="11101388" cy="685800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9AB726CF-D018-994E-A92F-3240786C356F}"/>
              </a:ext>
            </a:extLst>
          </p:cNvPr>
          <p:cNvSpPr/>
          <p:nvPr/>
        </p:nvSpPr>
        <p:spPr>
          <a:xfrm>
            <a:off x="5271989" y="3701743"/>
            <a:ext cx="824011" cy="51710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31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0B1E-40DF-F9B3-9925-B10B1410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72626-5121-13AC-2677-1EF69C21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95" y="0"/>
            <a:ext cx="7763410" cy="685800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AA27F31F-FF6B-E7F0-74F6-0C32FA3AD44F}"/>
              </a:ext>
            </a:extLst>
          </p:cNvPr>
          <p:cNvSpPr/>
          <p:nvPr/>
        </p:nvSpPr>
        <p:spPr>
          <a:xfrm>
            <a:off x="8267437" y="3165716"/>
            <a:ext cx="504497" cy="46665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045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B923-2D0B-5625-D151-89E017DC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Data Set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FDCA3-6F7B-C781-045E-077AE714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276475"/>
            <a:ext cx="9096375" cy="230505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FC1E542D-C659-742B-1165-E894A838B367}"/>
              </a:ext>
            </a:extLst>
          </p:cNvPr>
          <p:cNvSpPr/>
          <p:nvPr/>
        </p:nvSpPr>
        <p:spPr>
          <a:xfrm>
            <a:off x="8292662" y="3197247"/>
            <a:ext cx="548640" cy="5927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621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C95C1-C335-C5FE-4838-3D4DA9E6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C6F29-1E0F-77E6-F802-D683219A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43" y="0"/>
            <a:ext cx="640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6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3066-7A7C-E1CC-277E-768852E2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EB79-3F59-439C-D7F3-0A1E62C3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99" y="0"/>
            <a:ext cx="7802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75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E4DC-CB28-EBB4-31B2-DEDEEF29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BE3BD-72E4-C50F-EC1A-02168E7D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77" y="0"/>
            <a:ext cx="7567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0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8EB-E570-3E96-CB91-2292424F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53CC0-F5C0-CF4D-64D7-F164C13E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28" y="0"/>
            <a:ext cx="10772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10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A94D-5A4A-4683-DA6D-7289FAFA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FDBF8-66D0-01FC-E912-9C4491CC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36" y="0"/>
            <a:ext cx="10213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4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F6BA-0AA5-0EC8-F784-2DFA95B9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0FB14-F223-F9F0-8E21-B92EC351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5" y="0"/>
            <a:ext cx="11437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10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780D-DC9C-BC92-14F2-23C2B1F0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F9B21-F201-3F73-EFAF-55282626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05" y="0"/>
            <a:ext cx="8340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26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B63B-CFB1-749B-305B-47824AE2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C5D39-646C-8638-E691-73D32834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86"/>
            <a:ext cx="12192000" cy="59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88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BFA5-EC49-D104-A57A-07F5EC32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E3B64-32B4-847A-2A97-A3C09CE7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66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EA354-47B1-418A-8CEE-589C99EE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738187"/>
            <a:ext cx="99917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00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034-B24D-B43D-FDEC-79940BC2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68A64-D777-3BC5-B63A-499D0494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14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E9A01E-DEF0-0F86-701B-CB5ADF20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A178B-1979-C822-878D-9D7CAB5E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63E11-D6C6-49C5-BEE7-4785094A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720" y="2631851"/>
            <a:ext cx="3891598" cy="656655"/>
          </a:xfrm>
        </p:spPr>
        <p:txBody>
          <a:bodyPr/>
          <a:lstStyle/>
          <a:p>
            <a:pPr algn="ctr"/>
            <a:r>
              <a:rPr lang="en-US"/>
              <a:t>Questions ???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2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F201-8196-ABB0-ABF3-5145EE10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B1A28-5357-F180-FAF8-EE5279FD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208"/>
            <a:ext cx="12192000" cy="58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7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FFCC-1F3F-B135-8F5F-9E5E6C8C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4255-615C-403A-5D39-DC35D337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01" y="0"/>
            <a:ext cx="10982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7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B01F-8B7D-3B3D-5CD2-D267A847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D0885-CDEC-05C3-C655-AFB862F9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973"/>
            <a:ext cx="12192000" cy="62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3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F348-DBB9-C4C9-9583-DB358171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3B8A7-95FF-B356-7A58-50CA4103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F80CB6D7-FED8-E2A7-BF8A-D61F34B414BC}"/>
              </a:ext>
            </a:extLst>
          </p:cNvPr>
          <p:cNvSpPr/>
          <p:nvPr/>
        </p:nvSpPr>
        <p:spPr>
          <a:xfrm>
            <a:off x="2257622" y="205643"/>
            <a:ext cx="523415" cy="59524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5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60E5-6376-BF07-164C-DA626256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E27E-CE12-6D12-2075-0CE29696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82807"/>
      </p:ext>
    </p:extLst>
  </p:cSld>
  <p:clrMapOvr>
    <a:masterClrMapping/>
  </p:clrMapOvr>
</p:sld>
</file>

<file path=ppt/theme/theme1.xml><?xml version="1.0" encoding="utf-8"?>
<a:theme xmlns:a="http://schemas.openxmlformats.org/drawingml/2006/main" name="1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2.xml><?xml version="1.0" encoding="utf-8"?>
<a:theme xmlns:a="http://schemas.openxmlformats.org/drawingml/2006/main" name="3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3.xml><?xml version="1.0" encoding="utf-8"?>
<a:theme xmlns:a="http://schemas.openxmlformats.org/drawingml/2006/main" name="2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6625</TotalTime>
  <Words>141</Words>
  <Application>Microsoft Office PowerPoint</Application>
  <PresentationFormat>Widescreen</PresentationFormat>
  <Paragraphs>36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Arial Rounded MT Bold</vt:lpstr>
      <vt:lpstr>Calibri</vt:lpstr>
      <vt:lpstr>Cambria</vt:lpstr>
      <vt:lpstr>Gotham HTF Book</vt:lpstr>
      <vt:lpstr>Proxima</vt:lpstr>
      <vt:lpstr>Proxima Nova</vt:lpstr>
      <vt:lpstr>Proxima Nova Rg</vt:lpstr>
      <vt:lpstr>1_new-CloudThat-Template</vt:lpstr>
      <vt:lpstr>3_new-CloudThat-Template</vt:lpstr>
      <vt:lpstr>2_new-CloudThat-Template</vt:lpstr>
      <vt:lpstr>IBM Rational Functional Test</vt:lpstr>
      <vt:lpstr>PowerPoint Presentation</vt:lpstr>
      <vt:lpstr>PREREQUISITES: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Rational Test v10.1.2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Stop the script, it will generate report</vt:lpstr>
      <vt:lpstr>PowerPoint Presentation</vt:lpstr>
      <vt:lpstr>PowerPoint Presentation</vt:lpstr>
      <vt:lpstr>PowerPoint Presentation</vt:lpstr>
      <vt:lpstr>Click on 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faculty67</dc:creator>
  <cp:lastModifiedBy>Faculty 40</cp:lastModifiedBy>
  <cp:revision>442</cp:revision>
  <dcterms:created xsi:type="dcterms:W3CDTF">2021-10-18T03:12:54Z</dcterms:created>
  <dcterms:modified xsi:type="dcterms:W3CDTF">2024-10-22T03:20:55Z</dcterms:modified>
</cp:coreProperties>
</file>